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4129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slide1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53525" cy="6858000"/>
          <a:chOff x="0" y="0"/>
          <a:chExt cx="9153525" cy="6858000"/>
        </a:xfrm>
      </p:grpSpPr>
      <p:pic>
        <p:nvPicPr>
          <p:cNvPr id="1" name="Slide 1" descr="Sli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35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2019-08-06T17:32:53Z</dcterms:created>
  <dcterms:modified xsi:type="dcterms:W3CDTF">2019-08-06T17:32:53Z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